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  <p:sldId id="260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9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4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677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1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71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4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4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0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564C-271A-4C28-B61A-EA2F0C5A4DB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37B8C3-B9AF-47D3-B90D-AC68A33C8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8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8678" y="1403322"/>
            <a:ext cx="11319031" cy="2796466"/>
          </a:xfrm>
        </p:spPr>
        <p:txBody>
          <a:bodyPr/>
          <a:lstStyle/>
          <a:p>
            <a:pPr algn="ctr"/>
            <a:r>
              <a:rPr lang="en-US" sz="6500" dirty="0" smtClean="0"/>
              <a:t>Part D Opioids </a:t>
            </a:r>
            <a:br>
              <a:rPr lang="en-US" sz="6500" dirty="0" smtClean="0"/>
            </a:br>
            <a:r>
              <a:rPr lang="en-US" sz="5500" dirty="0" smtClean="0"/>
              <a:t>and the </a:t>
            </a:r>
            <a:r>
              <a:rPr lang="en-US" sz="6500" dirty="0" smtClean="0"/>
              <a:t/>
            </a:r>
            <a:br>
              <a:rPr lang="en-US" sz="6500" dirty="0" smtClean="0"/>
            </a:br>
            <a:r>
              <a:rPr lang="en-US" sz="6500" dirty="0" smtClean="0"/>
              <a:t>Physician Referral </a:t>
            </a:r>
            <a:br>
              <a:rPr lang="en-US" sz="6500" dirty="0" smtClean="0"/>
            </a:br>
            <a:r>
              <a:rPr lang="en-US" sz="6500" dirty="0" smtClean="0"/>
              <a:t>Network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7603" y="4989900"/>
            <a:ext cx="3026468" cy="1570698"/>
          </a:xfrm>
        </p:spPr>
        <p:txBody>
          <a:bodyPr>
            <a:noAutofit/>
          </a:bodyPr>
          <a:lstStyle/>
          <a:p>
            <a:pPr algn="ctr"/>
            <a:r>
              <a:rPr lang="en-US" sz="2500" dirty="0" smtClean="0"/>
              <a:t>Amir </a:t>
            </a:r>
            <a:r>
              <a:rPr lang="en-US" sz="2500" dirty="0" err="1" smtClean="0"/>
              <a:t>Alwan</a:t>
            </a:r>
            <a:endParaRPr lang="en-US" sz="2500" dirty="0" smtClean="0"/>
          </a:p>
          <a:p>
            <a:pPr algn="ctr"/>
            <a:r>
              <a:rPr lang="en-US" sz="2500" dirty="0" smtClean="0"/>
              <a:t>Aditya Gore</a:t>
            </a:r>
          </a:p>
          <a:p>
            <a:pPr algn="ctr"/>
            <a:r>
              <a:rPr lang="en-US" sz="2500" dirty="0" smtClean="0"/>
              <a:t>Joseph Deutsch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922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11266" cy="1320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Future Work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Apply graph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based methodology</a:t>
            </a:r>
          </a:p>
          <a:p>
            <a:endParaRPr lang="en-US" sz="3000" dirty="0"/>
          </a:p>
          <a:p>
            <a:r>
              <a:rPr lang="en-US" sz="3000" dirty="0" smtClean="0"/>
              <a:t>Compare definitions of </a:t>
            </a:r>
            <a:r>
              <a:rPr lang="en-US" sz="3000" i="1" dirty="0" smtClean="0"/>
              <a:t>peer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Check known fraud cases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986" r="26896"/>
          <a:stretch/>
        </p:blipFill>
        <p:spPr>
          <a:xfrm>
            <a:off x="6968066" y="0"/>
            <a:ext cx="5223933" cy="692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8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Motivation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37183" cy="388077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WI has a problem with prescription opioid abuse</a:t>
            </a:r>
          </a:p>
          <a:p>
            <a:endParaRPr lang="en-US" sz="3000" dirty="0" smtClean="0"/>
          </a:p>
          <a:p>
            <a:r>
              <a:rPr lang="en-US" sz="3000" dirty="0" smtClean="0"/>
              <a:t>A number of high profile cases in the last few years</a:t>
            </a:r>
          </a:p>
          <a:p>
            <a:endParaRPr lang="en-US" sz="3000" dirty="0" smtClean="0"/>
          </a:p>
          <a:p>
            <a:r>
              <a:rPr lang="en-US" sz="3000" dirty="0" smtClean="0"/>
              <a:t>The identification of fraudulent behavior is of great interest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610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004"/>
            <a:ext cx="8596668" cy="1041647"/>
          </a:xfrm>
        </p:spPr>
        <p:txBody>
          <a:bodyPr/>
          <a:lstStyle/>
          <a:p>
            <a:r>
              <a:rPr lang="en-US" sz="6000" dirty="0" smtClean="0"/>
              <a:t>Data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Two data sources:</a:t>
            </a:r>
          </a:p>
          <a:p>
            <a:pPr lvl="1"/>
            <a:r>
              <a:rPr lang="en-US" sz="3000" dirty="0" smtClean="0"/>
              <a:t>1. Part D Medicare Data (2013)</a:t>
            </a:r>
          </a:p>
          <a:p>
            <a:pPr lvl="2"/>
            <a:r>
              <a:rPr lang="en-US" sz="2500" dirty="0" smtClean="0"/>
              <a:t>16,000 NPIs in WI</a:t>
            </a:r>
          </a:p>
          <a:p>
            <a:pPr lvl="2"/>
            <a:r>
              <a:rPr lang="en-US" sz="2500" dirty="0" smtClean="0"/>
              <a:t>$1.4 billion in spending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2. Physician Referral Network (2013)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8189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92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Opioids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" r="1412"/>
          <a:stretch/>
        </p:blipFill>
        <p:spPr>
          <a:xfrm>
            <a:off x="0" y="1091953"/>
            <a:ext cx="9916357" cy="576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0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Entropy of Prescriptions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6" y="1006081"/>
            <a:ext cx="8265742" cy="5820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56142" y="3357209"/>
                <a:ext cx="2542903" cy="11179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300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30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3000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142" y="3357209"/>
                <a:ext cx="2542903" cy="11179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4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27" y="174594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Goal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Study opioid prescription behavior in WI</a:t>
            </a:r>
          </a:p>
          <a:p>
            <a:endParaRPr lang="en-US" sz="3000" dirty="0"/>
          </a:p>
          <a:p>
            <a:r>
              <a:rPr lang="en-US" sz="3000" dirty="0" smtClean="0"/>
              <a:t>Compare graph based results with non-graph based</a:t>
            </a:r>
            <a:endParaRPr lang="en-US" sz="2800" dirty="0" smtClean="0"/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4393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 Doctor’s Peers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Idea: compare a doctor to their peers</a:t>
            </a:r>
          </a:p>
          <a:p>
            <a:endParaRPr lang="en-US" sz="3000" dirty="0"/>
          </a:p>
          <a:p>
            <a:r>
              <a:rPr lang="en-US" sz="3000" i="1" dirty="0" smtClean="0"/>
              <a:t>Peer </a:t>
            </a:r>
            <a:r>
              <a:rPr lang="en-US" sz="3000" dirty="0" smtClean="0"/>
              <a:t>definition 1: </a:t>
            </a:r>
          </a:p>
          <a:p>
            <a:pPr marL="457200" lvl="1" indent="0">
              <a:buNone/>
            </a:pPr>
            <a:r>
              <a:rPr lang="en-US" sz="2800" dirty="0" smtClean="0"/>
              <a:t>doctors with same specialty in same city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000" i="1" dirty="0" smtClean="0"/>
              <a:t>Peer</a:t>
            </a:r>
            <a:r>
              <a:rPr lang="en-US" sz="3000" dirty="0" smtClean="0"/>
              <a:t> definition 2:</a:t>
            </a:r>
          </a:p>
          <a:p>
            <a:pPr marL="457200" lvl="1" indent="0">
              <a:buNone/>
            </a:pPr>
            <a:r>
              <a:rPr lang="en-US" sz="2800" dirty="0" smtClean="0"/>
              <a:t>doctors with same specialty in same community of graph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1001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483"/>
            <a:ext cx="9487598" cy="1320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Investigating </a:t>
            </a:r>
            <a:r>
              <a:rPr lang="en-US" sz="6000" i="1" dirty="0" smtClean="0"/>
              <a:t>Peer </a:t>
            </a:r>
            <a:r>
              <a:rPr lang="en-US" sz="6000" dirty="0" smtClean="0"/>
              <a:t>1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9" r="1178"/>
          <a:stretch/>
        </p:blipFill>
        <p:spPr>
          <a:xfrm>
            <a:off x="0" y="1515533"/>
            <a:ext cx="9939867" cy="534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0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63" y="1571096"/>
            <a:ext cx="5781675" cy="52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087" y="1294871"/>
            <a:ext cx="5457825" cy="552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209676" y="4098926"/>
            <a:ext cx="2152650" cy="46672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37483"/>
            <a:ext cx="948759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 smtClean="0"/>
              <a:t>Investigating </a:t>
            </a:r>
            <a:r>
              <a:rPr lang="en-US" sz="6000" i="1" dirty="0" smtClean="0"/>
              <a:t>Peer </a:t>
            </a:r>
            <a:r>
              <a:rPr lang="en-US" sz="6000" dirty="0" smtClean="0"/>
              <a:t>1</a:t>
            </a:r>
            <a:endParaRPr lang="en-US" sz="6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2463" y="1987550"/>
            <a:ext cx="6858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637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133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Part D Opioids  and the  Physician Referral  Network</vt:lpstr>
      <vt:lpstr>Motivation</vt:lpstr>
      <vt:lpstr>Data</vt:lpstr>
      <vt:lpstr>Opioids</vt:lpstr>
      <vt:lpstr>Entropy of Prescriptions</vt:lpstr>
      <vt:lpstr>Goal</vt:lpstr>
      <vt:lpstr>A Doctor’s Peers</vt:lpstr>
      <vt:lpstr>Investigating Peer 1</vt:lpstr>
      <vt:lpstr>PowerPoint Presentation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D Drugs</dc:title>
  <dc:creator>joseph deutsch</dc:creator>
  <cp:lastModifiedBy>joseph deutsch</cp:lastModifiedBy>
  <cp:revision>15</cp:revision>
  <dcterms:created xsi:type="dcterms:W3CDTF">2015-11-09T13:56:39Z</dcterms:created>
  <dcterms:modified xsi:type="dcterms:W3CDTF">2015-11-10T03:59:23Z</dcterms:modified>
</cp:coreProperties>
</file>