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9" d="100"/>
          <a:sy n="39" d="100"/>
        </p:scale>
        <p:origin x="-1482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ADBB3-66E7-4889-B909-A746DD0B8671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4299A-05CE-45E5-891A-DAB2E0F992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4299A-05CE-45E5-891A-DAB2E0F9925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4299A-05CE-45E5-891A-DAB2E0F9925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3CD9-9EE1-4152-85A3-9516FBB5875F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27E6-64AB-4FDD-8E0D-877A9E861B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3CD9-9EE1-4152-85A3-9516FBB5875F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27E6-64AB-4FDD-8E0D-877A9E861B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3CD9-9EE1-4152-85A3-9516FBB5875F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27E6-64AB-4FDD-8E0D-877A9E861B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3CD9-9EE1-4152-85A3-9516FBB5875F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27E6-64AB-4FDD-8E0D-877A9E861B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3CD9-9EE1-4152-85A3-9516FBB5875F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27E6-64AB-4FDD-8E0D-877A9E861B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3CD9-9EE1-4152-85A3-9516FBB5875F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27E6-64AB-4FDD-8E0D-877A9E861B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3CD9-9EE1-4152-85A3-9516FBB5875F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27E6-64AB-4FDD-8E0D-877A9E861B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3CD9-9EE1-4152-85A3-9516FBB5875F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27E6-64AB-4FDD-8E0D-877A9E861B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3CD9-9EE1-4152-85A3-9516FBB5875F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27E6-64AB-4FDD-8E0D-877A9E861B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3CD9-9EE1-4152-85A3-9516FBB5875F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27E6-64AB-4FDD-8E0D-877A9E861B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F3CD9-9EE1-4152-85A3-9516FBB5875F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927E6-64AB-4FDD-8E0D-877A9E861B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F3CD9-9EE1-4152-85A3-9516FBB5875F}" type="datetimeFigureOut">
              <a:rPr lang="en-US" smtClean="0"/>
              <a:pPr/>
              <a:t>6/13/2011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927E6-64AB-4FDD-8E0D-877A9E861B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Module </a:t>
            </a:r>
            <a:r>
              <a:rPr lang="en-US" dirty="0" smtClean="0"/>
              <a:t>17: </a:t>
            </a:r>
            <a:r>
              <a:rPr lang="en-US" dirty="0" smtClean="0"/>
              <a:t>Advanced QTL Mapping</a:t>
            </a:r>
            <a:br>
              <a:rPr lang="en-US" dirty="0" smtClean="0"/>
            </a:br>
            <a:r>
              <a:rPr lang="en-US" dirty="0" smtClean="0"/>
              <a:t>Zhao-Bang </a:t>
            </a:r>
            <a:r>
              <a:rPr lang="en-US" dirty="0" err="1" smtClean="0"/>
              <a:t>Zeng</a:t>
            </a:r>
            <a:r>
              <a:rPr lang="en-US" dirty="0" smtClean="0"/>
              <a:t>, Brian S. </a:t>
            </a:r>
            <a:r>
              <a:rPr lang="en-US" dirty="0" err="1" smtClean="0"/>
              <a:t>Yandell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Presentation Schedule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2408237"/>
            <a:ext cx="8686800" cy="3916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Monday</a:t>
            </a:r>
          </a:p>
          <a:p>
            <a:pPr marL="0" indent="0">
              <a:buNone/>
              <a:tabLst>
                <a:tab pos="395288" algn="l"/>
                <a:tab pos="1081088" algn="l"/>
                <a:tab pos="2182813" algn="l"/>
              </a:tabLst>
            </a:pPr>
            <a:r>
              <a:rPr lang="en-US" sz="2800" dirty="0" smtClean="0"/>
              <a:t>Unit	pages	title</a:t>
            </a:r>
            <a:endParaRPr lang="en-US" sz="2800" dirty="0"/>
          </a:p>
          <a:p>
            <a:pPr marL="0" indent="0">
              <a:buNone/>
              <a:tabLst>
                <a:tab pos="395288" algn="l"/>
                <a:tab pos="1081088" algn="l"/>
                <a:tab pos="2182813" algn="l"/>
              </a:tabLst>
            </a:pPr>
            <a:r>
              <a:rPr lang="en-US" sz="2800" dirty="0" smtClean="0"/>
              <a:t>1	ZBZ	2-24	Multiple </a:t>
            </a:r>
            <a:r>
              <a:rPr lang="en-US" sz="2800" dirty="0"/>
              <a:t>interval mapping (MIM)</a:t>
            </a:r>
          </a:p>
          <a:p>
            <a:pPr marL="0" indent="0">
              <a:buNone/>
              <a:tabLst>
                <a:tab pos="395288" algn="l"/>
                <a:tab pos="1081088" algn="l"/>
                <a:tab pos="2182813" algn="l"/>
              </a:tabLst>
            </a:pPr>
            <a:r>
              <a:rPr lang="en-US" sz="2800" dirty="0" smtClean="0"/>
              <a:t>2	ZBZ	25-36	Score </a:t>
            </a:r>
            <a:r>
              <a:rPr lang="en-US" sz="2800" dirty="0"/>
              <a:t>statistic to aid MIM </a:t>
            </a:r>
            <a:r>
              <a:rPr lang="en-US" sz="2800" dirty="0" smtClean="0"/>
              <a:t>model selection</a:t>
            </a:r>
            <a:endParaRPr lang="en-US" sz="2800" dirty="0"/>
          </a:p>
          <a:p>
            <a:pPr marL="0" indent="0">
              <a:buNone/>
              <a:tabLst>
                <a:tab pos="395288" algn="l"/>
                <a:tab pos="1081088" algn="l"/>
                <a:tab pos="2182813" algn="l"/>
              </a:tabLst>
            </a:pPr>
            <a:r>
              <a:rPr lang="en-US" sz="2800" b="1" dirty="0" smtClean="0"/>
              <a:t>lunch</a:t>
            </a:r>
          </a:p>
          <a:p>
            <a:pPr marL="0" indent="0">
              <a:buNone/>
              <a:tabLst>
                <a:tab pos="395288" algn="l"/>
                <a:tab pos="1081088" algn="l"/>
                <a:tab pos="2182813" algn="l"/>
              </a:tabLst>
            </a:pPr>
            <a:r>
              <a:rPr lang="en-US" sz="2800" dirty="0" smtClean="0"/>
              <a:t>A	BSY	75-93	Overview</a:t>
            </a:r>
            <a:r>
              <a:rPr lang="en-US" sz="2800" dirty="0"/>
              <a:t>: multiple QTL approaches</a:t>
            </a:r>
          </a:p>
          <a:p>
            <a:pPr marL="0" indent="0">
              <a:buNone/>
              <a:tabLst>
                <a:tab pos="395288" algn="l"/>
                <a:tab pos="1081088" algn="l"/>
                <a:tab pos="2182813" algn="l"/>
              </a:tabLst>
            </a:pPr>
            <a:r>
              <a:rPr lang="pt-BR" sz="2800" dirty="0" smtClean="0"/>
              <a:t>B	BSY	94-103	R/qtl </a:t>
            </a:r>
            <a:r>
              <a:rPr lang="pt-BR" sz="2800" dirty="0"/>
              <a:t>software </a:t>
            </a:r>
            <a:r>
              <a:rPr lang="pt-BR" sz="2800" dirty="0" smtClean="0"/>
              <a:t>demo</a:t>
            </a:r>
            <a:endParaRPr lang="pt-BR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33400"/>
            <a:ext cx="8686800" cy="55927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tabLst>
                <a:tab pos="290513" algn="l"/>
                <a:tab pos="976313" algn="l"/>
                <a:tab pos="2286000" algn="l"/>
              </a:tabLst>
            </a:pPr>
            <a:r>
              <a:rPr lang="en-US" sz="2800" b="1" dirty="0" smtClean="0"/>
              <a:t>Tuesday</a:t>
            </a:r>
            <a:endParaRPr lang="en-US" sz="2800" b="1" dirty="0"/>
          </a:p>
          <a:p>
            <a:pPr marL="0" indent="0">
              <a:buNone/>
              <a:tabLst>
                <a:tab pos="290513" algn="l"/>
                <a:tab pos="976313" algn="l"/>
                <a:tab pos="2286000" algn="l"/>
              </a:tabLst>
            </a:pPr>
            <a:r>
              <a:rPr lang="en-US" sz="2800" dirty="0" smtClean="0"/>
              <a:t>Unit	pages	title</a:t>
            </a:r>
          </a:p>
          <a:p>
            <a:pPr marL="0" indent="0">
              <a:buNone/>
              <a:tabLst>
                <a:tab pos="290513" algn="l"/>
                <a:tab pos="976313" algn="l"/>
                <a:tab pos="2286000" algn="l"/>
              </a:tabLst>
            </a:pPr>
            <a:r>
              <a:rPr lang="en-US" sz="2800" dirty="0" smtClean="0"/>
              <a:t>C	BSY	114-136	Bayesian interval </a:t>
            </a:r>
            <a:r>
              <a:rPr lang="en-US" sz="2800" dirty="0"/>
              <a:t>mapping </a:t>
            </a:r>
            <a:r>
              <a:rPr lang="en-US" sz="2800" dirty="0" smtClean="0"/>
              <a:t>(BIM)</a:t>
            </a:r>
            <a:endParaRPr lang="en-US" sz="2800" dirty="0"/>
          </a:p>
          <a:p>
            <a:pPr marL="0" indent="0">
              <a:buNone/>
              <a:tabLst>
                <a:tab pos="290513" algn="l"/>
                <a:tab pos="976313" algn="l"/>
                <a:tab pos="2286000" algn="l"/>
              </a:tabLst>
            </a:pPr>
            <a:r>
              <a:rPr lang="pt-BR" sz="2800" dirty="0" smtClean="0"/>
              <a:t>D	BSY	103-113	R/qtlbim </a:t>
            </a:r>
            <a:r>
              <a:rPr lang="pt-BR" sz="2800" dirty="0"/>
              <a:t>software </a:t>
            </a:r>
            <a:r>
              <a:rPr lang="pt-BR" sz="2800" dirty="0" smtClean="0"/>
              <a:t>demo</a:t>
            </a:r>
          </a:p>
          <a:p>
            <a:pPr marL="0" indent="0">
              <a:buNone/>
              <a:tabLst>
                <a:tab pos="290513" algn="l"/>
                <a:tab pos="976313" algn="l"/>
                <a:tab pos="2286000" algn="l"/>
              </a:tabLst>
            </a:pPr>
            <a:r>
              <a:rPr lang="pt-BR" sz="2800" b="1" dirty="0" smtClean="0"/>
              <a:t>lunch</a:t>
            </a:r>
            <a:endParaRPr lang="pt-BR" sz="2800" b="1" dirty="0"/>
          </a:p>
          <a:p>
            <a:pPr marL="0" indent="0">
              <a:buNone/>
              <a:tabLst>
                <a:tab pos="290513" algn="l"/>
                <a:tab pos="976313" algn="l"/>
                <a:tab pos="2286000" algn="l"/>
              </a:tabLst>
            </a:pPr>
            <a:r>
              <a:rPr lang="en-US" sz="2800" dirty="0" smtClean="0"/>
              <a:t>E	BSY	137-147	Data </a:t>
            </a:r>
            <a:r>
              <a:rPr lang="en-US" sz="2800" dirty="0"/>
              <a:t>examples in </a:t>
            </a:r>
            <a:r>
              <a:rPr lang="en-US" sz="2800" dirty="0" smtClean="0"/>
              <a:t>detail</a:t>
            </a:r>
          </a:p>
          <a:p>
            <a:pPr marL="0" indent="0">
              <a:buNone/>
              <a:tabLst>
                <a:tab pos="290513" algn="l"/>
                <a:tab pos="976313" algn="l"/>
                <a:tab pos="2286000" algn="l"/>
              </a:tabLst>
            </a:pPr>
            <a:r>
              <a:rPr lang="en-US" sz="2800" dirty="0"/>
              <a:t>	</a:t>
            </a:r>
            <a:r>
              <a:rPr lang="en-US" sz="2800" dirty="0" smtClean="0"/>
              <a:t>	148-157	Multiple traits and co-mapping</a:t>
            </a:r>
            <a:endParaRPr lang="en-US" sz="2800" dirty="0"/>
          </a:p>
          <a:p>
            <a:pPr marL="0" indent="0">
              <a:buNone/>
              <a:tabLst>
                <a:tab pos="290513" algn="l"/>
                <a:tab pos="976313" algn="l"/>
                <a:tab pos="2286000" algn="l"/>
              </a:tabLst>
            </a:pPr>
            <a:r>
              <a:rPr lang="fr-FR" sz="2800" dirty="0" smtClean="0"/>
              <a:t>3	ZBZ	37-57	Multiple </a:t>
            </a:r>
            <a:r>
              <a:rPr lang="fr-FR" sz="2800" dirty="0"/>
              <a:t>trait </a:t>
            </a:r>
            <a:r>
              <a:rPr lang="fr-FR" sz="2800" dirty="0" err="1"/>
              <a:t>analysis</a:t>
            </a:r>
            <a:endParaRPr lang="fr-FR" sz="2800" dirty="0"/>
          </a:p>
          <a:p>
            <a:pPr marL="0" indent="0">
              <a:buNone/>
              <a:tabLst>
                <a:tab pos="290513" algn="l"/>
                <a:tab pos="976313" algn="l"/>
                <a:tab pos="2286000" algn="l"/>
              </a:tabLst>
            </a:pPr>
            <a:r>
              <a:rPr lang="en-US" sz="2800" b="1" dirty="0" smtClean="0"/>
              <a:t>Wednesday</a:t>
            </a:r>
            <a:endParaRPr lang="en-US" sz="2800" b="1" dirty="0"/>
          </a:p>
          <a:p>
            <a:pPr marL="0" indent="0">
              <a:buNone/>
              <a:tabLst>
                <a:tab pos="290513" algn="l"/>
                <a:tab pos="976313" algn="l"/>
                <a:tab pos="2286000" algn="l"/>
              </a:tabLst>
            </a:pPr>
            <a:r>
              <a:rPr lang="en-US" sz="2800" dirty="0" smtClean="0"/>
              <a:t>4	ZBZ	58-74	Gene expression QTL (</a:t>
            </a:r>
            <a:r>
              <a:rPr lang="en-US" sz="2800" dirty="0" err="1" smtClean="0"/>
              <a:t>eQTL</a:t>
            </a:r>
            <a:r>
              <a:rPr lang="en-US" sz="2800" dirty="0" smtClean="0"/>
              <a:t>) analysis</a:t>
            </a:r>
          </a:p>
          <a:p>
            <a:pPr marL="0" indent="0">
              <a:buNone/>
              <a:tabLst>
                <a:tab pos="290513" algn="l"/>
                <a:tab pos="976313" algn="l"/>
                <a:tab pos="2286000" algn="l"/>
              </a:tabLst>
            </a:pPr>
            <a:r>
              <a:rPr lang="en-US" sz="2800" dirty="0" smtClean="0"/>
              <a:t>F</a:t>
            </a:r>
            <a:r>
              <a:rPr lang="en-US" sz="2800" dirty="0"/>
              <a:t>	</a:t>
            </a:r>
            <a:r>
              <a:rPr lang="en-US" sz="2800" dirty="0" smtClean="0"/>
              <a:t>BSY	158-170	</a:t>
            </a:r>
            <a:r>
              <a:rPr lang="en-US" sz="2800" dirty="0" err="1" smtClean="0"/>
              <a:t>eQTL</a:t>
            </a:r>
            <a:r>
              <a:rPr lang="en-US" sz="2800" dirty="0" smtClean="0"/>
              <a:t> Tools</a:t>
            </a:r>
          </a:p>
          <a:p>
            <a:pPr marL="0" indent="0">
              <a:buNone/>
              <a:tabLst>
                <a:tab pos="290513" algn="l"/>
                <a:tab pos="976313" algn="l"/>
                <a:tab pos="2286000" algn="l"/>
              </a:tabLst>
            </a:pPr>
            <a:r>
              <a:rPr lang="en-US" sz="2800" dirty="0"/>
              <a:t>	</a:t>
            </a:r>
            <a:r>
              <a:rPr lang="en-US" sz="2800" dirty="0" smtClean="0"/>
              <a:t>	171-204	Causal networking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12</Words>
  <Application>Microsoft Office PowerPoint</Application>
  <PresentationFormat>On-screen Show (4:3)</PresentationFormat>
  <Paragraphs>22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Module 17: Advanced QTL Mapping Zhao-Bang Zeng, Brian S. Yandell Presentation Schedule</vt:lpstr>
      <vt:lpstr>Slide 2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16: Advanced QTL Mapping By Zhao-Bang Zeng, Brian S. Yandell Presentation Schedule</dc:title>
  <dc:creator>Your User Name</dc:creator>
  <cp:lastModifiedBy>Your User Name</cp:lastModifiedBy>
  <cp:revision>6</cp:revision>
  <dcterms:created xsi:type="dcterms:W3CDTF">2011-06-13T14:49:58Z</dcterms:created>
  <dcterms:modified xsi:type="dcterms:W3CDTF">2011-06-13T15:34:07Z</dcterms:modified>
</cp:coreProperties>
</file>