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3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1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8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8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5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7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2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844A-7A44-BA49-8AA3-EBCF75B366CE}" type="datetimeFigureOut">
              <a:rPr lang="en-US" smtClean="0"/>
              <a:t>7/8/13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1CD33-2288-7E48-815E-F424EE68F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Causal Tests &amp; Protein </a:t>
            </a:r>
            <a:r>
              <a:rPr lang="en-US" dirty="0" smtClean="0"/>
              <a:t>Motifs </a:t>
            </a:r>
            <a:r>
              <a:rPr lang="en-US" dirty="0"/>
              <a:t>Diabetes Case Study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Elias </a:t>
            </a:r>
            <a:r>
              <a:rPr lang="en-US" dirty="0" err="1" smtClean="0"/>
              <a:t>Chaibub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, </a:t>
            </a:r>
            <a:r>
              <a:rPr lang="en-US" smtClean="0"/>
              <a:t>Brian Yandell</a:t>
            </a:r>
            <a:endParaRPr lang="en-US" dirty="0" smtClean="0"/>
          </a:p>
          <a:p>
            <a:r>
              <a:rPr lang="en-US" dirty="0" smtClean="0"/>
              <a:t>Mark Keller, Chris </a:t>
            </a:r>
            <a:r>
              <a:rPr lang="en-US" dirty="0" err="1" smtClean="0"/>
              <a:t>Plaisier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Causal Tests &amp; Protein Motifs Diabetes Case Study </vt:lpstr>
    </vt:vector>
  </TitlesOfParts>
  <Company>UW-Madison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Causal Tests &amp; Protein Motifs; Diabetes Case Study </dc:title>
  <dc:creator>Brian Yandell</dc:creator>
  <cp:lastModifiedBy>Brian Yandell</cp:lastModifiedBy>
  <cp:revision>3</cp:revision>
  <dcterms:created xsi:type="dcterms:W3CDTF">2013-07-08T22:19:06Z</dcterms:created>
  <dcterms:modified xsi:type="dcterms:W3CDTF">2013-07-08T22:26:30Z</dcterms:modified>
</cp:coreProperties>
</file>